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09EF-5B66-44E9-BB28-308F04CB1829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037D-C41C-4EF0-BEB3-68482A78C9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09EF-5B66-44E9-BB28-308F04CB1829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037D-C41C-4EF0-BEB3-68482A78C9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09EF-5B66-44E9-BB28-308F04CB1829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037D-C41C-4EF0-BEB3-68482A78C9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09EF-5B66-44E9-BB28-308F04CB1829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037D-C41C-4EF0-BEB3-68482A78C9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09EF-5B66-44E9-BB28-308F04CB1829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037D-C41C-4EF0-BEB3-68482A78C9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09EF-5B66-44E9-BB28-308F04CB1829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037D-C41C-4EF0-BEB3-68482A78C9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09EF-5B66-44E9-BB28-308F04CB1829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037D-C41C-4EF0-BEB3-68482A78C9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09EF-5B66-44E9-BB28-308F04CB1829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037D-C41C-4EF0-BEB3-68482A78C9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09EF-5B66-44E9-BB28-308F04CB1829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037D-C41C-4EF0-BEB3-68482A78C9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09EF-5B66-44E9-BB28-308F04CB1829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037D-C41C-4EF0-BEB3-68482A78C9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09EF-5B66-44E9-BB28-308F04CB1829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037D-C41C-4EF0-BEB3-68482A78C95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509EF-5B66-44E9-BB28-308F04CB1829}" type="datetimeFigureOut">
              <a:rPr lang="fr-FR" smtClean="0"/>
              <a:t>30/04/2020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8037D-C41C-4EF0-BEB3-68482A78C95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628" y="142852"/>
            <a:ext cx="3686172" cy="1274786"/>
          </a:xfrm>
        </p:spPr>
        <p:txBody>
          <a:bodyPr>
            <a:normAutofit/>
          </a:bodyPr>
          <a:lstStyle/>
          <a:p>
            <a:r>
              <a:rPr lang="fr-FR" sz="1800" dirty="0" smtClean="0"/>
              <a:t>A l’heure pile la grande aiguille est sur le 0 et la petite pile sur le nombre d’heures.</a:t>
            </a:r>
            <a:endParaRPr lang="fr-FR" sz="1800" dirty="0"/>
          </a:p>
        </p:txBody>
      </p:sp>
      <p:pic>
        <p:nvPicPr>
          <p:cNvPr id="4" name="Picture 2" descr="D:\Documents and Settings\e\Mes documents\SITE ECOLE\HEURES.jpg"/>
          <p:cNvPicPr>
            <a:picLocks noChangeAspect="1" noChangeArrowheads="1"/>
          </p:cNvPicPr>
          <p:nvPr/>
        </p:nvPicPr>
        <p:blipFill>
          <a:blip r:embed="rId2" cstate="print"/>
          <a:srcRect t="15625" r="1851" b="8333"/>
          <a:stretch>
            <a:fillRect/>
          </a:stretch>
        </p:blipFill>
        <p:spPr bwMode="auto">
          <a:xfrm>
            <a:off x="0" y="0"/>
            <a:ext cx="4857752" cy="6690866"/>
          </a:xfrm>
          <a:prstGeom prst="rect">
            <a:avLst/>
          </a:prstGeom>
          <a:noFill/>
        </p:spPr>
      </p:pic>
      <p:cxnSp>
        <p:nvCxnSpPr>
          <p:cNvPr id="6" name="Connecteur droit avec flèche 5"/>
          <p:cNvCxnSpPr/>
          <p:nvPr/>
        </p:nvCxnSpPr>
        <p:spPr>
          <a:xfrm rot="5400000" flipH="1" flipV="1">
            <a:off x="500034" y="42860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5143504" y="6572272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0" y="285749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2h30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714480" y="2857496"/>
            <a:ext cx="657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8h15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3428992" y="2857496"/>
            <a:ext cx="657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1h45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0" y="1142984"/>
            <a:ext cx="423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4h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1714480" y="1214422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7h 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3428992" y="1214422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midi</a:t>
            </a:r>
            <a:endParaRPr lang="fr-FR" dirty="0"/>
          </a:p>
        </p:txBody>
      </p:sp>
      <p:cxnSp>
        <p:nvCxnSpPr>
          <p:cNvPr id="16" name="Connecteur droit avec flèche 15"/>
          <p:cNvCxnSpPr/>
          <p:nvPr/>
        </p:nvCxnSpPr>
        <p:spPr>
          <a:xfrm rot="5400000" flipH="1" flipV="1">
            <a:off x="3929058" y="42860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rot="5400000" flipH="1" flipV="1">
            <a:off x="2285984" y="42860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rot="10800000">
            <a:off x="3714744" y="235743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2571736" y="235743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rot="5400000">
            <a:off x="500431" y="2642785"/>
            <a:ext cx="571504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6000760" y="657227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785786" y="714356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rot="5400000">
            <a:off x="2285984" y="785794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V="1">
            <a:off x="785786" y="2285992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flipV="1">
            <a:off x="4286248" y="2143116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rot="10800000" flipV="1">
            <a:off x="2214546" y="2357430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rot="5400000" flipH="1" flipV="1">
            <a:off x="4036215" y="53576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itre 1"/>
          <p:cNvSpPr txBox="1">
            <a:spLocks/>
          </p:cNvSpPr>
          <p:nvPr/>
        </p:nvSpPr>
        <p:spPr>
          <a:xfrm>
            <a:off x="4929190" y="1643050"/>
            <a:ext cx="4071966" cy="12858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Sur</a:t>
            </a:r>
            <a:r>
              <a:rPr kumimoji="0" lang="fr-FR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cette ligne, ce n’est plus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l’heure pile, </a:t>
            </a:r>
            <a:r>
              <a:rPr lang="fr-FR" sz="1600" dirty="0"/>
              <a:t>la petite </a:t>
            </a:r>
            <a:r>
              <a:rPr lang="fr-FR" sz="1600" dirty="0" smtClean="0"/>
              <a:t>aiguille ne sera pas exactement sur </a:t>
            </a:r>
            <a:r>
              <a:rPr lang="fr-FR" sz="1600" dirty="0"/>
              <a:t>le nombre </a:t>
            </a:r>
            <a:r>
              <a:rPr lang="fr-FR" sz="1600" dirty="0" smtClean="0"/>
              <a:t>d’heures</a:t>
            </a:r>
            <a:r>
              <a:rPr lang="fr-FR" sz="1600" dirty="0" smtClean="0">
                <a:latin typeface="+mj-lt"/>
                <a:ea typeface="+mj-ea"/>
                <a:cs typeface="+mj-cs"/>
              </a:rPr>
              <a:t>, 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grande aiguille indique le nombre de minutes. Par exemple à 2h30, comme il s’est déjà écoulé 30 minutes de la 2</a:t>
            </a:r>
            <a:r>
              <a:rPr kumimoji="0" lang="fr-FR" sz="1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ème</a:t>
            </a: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heure, la petite aiguille est entre 2h et 3h.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82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A l’heure pile la grande aiguille est sur le 0 et la petite pile sur le nombre d’heures.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Eric</dc:creator>
  <cp:lastModifiedBy>Eric</cp:lastModifiedBy>
  <cp:revision>2</cp:revision>
  <dcterms:created xsi:type="dcterms:W3CDTF">2020-04-30T05:38:56Z</dcterms:created>
  <dcterms:modified xsi:type="dcterms:W3CDTF">2020-04-30T05:56:19Z</dcterms:modified>
</cp:coreProperties>
</file>